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Gill Sans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20" name="Google Shape;20;p2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88" name="Google Shape;88;p11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1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95" name="Google Shape;95;p12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27" name="Google Shape;27;p3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34" name="Google Shape;34;p4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42" name="Google Shape;42;p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52" name="Google Shape;52;p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58" name="Google Shape;58;p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70" name="Google Shape;70;p9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0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10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pic" idx="2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7" name="Google Shape;77;p10"/>
          <p:cNvSpPr txBox="1">
            <a:spLocks noGrp="1"/>
          </p:cNvSpPr>
          <p:nvPr>
            <p:ph type="body" idx="1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81" name="Google Shape;81;p10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3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cxnSp>
        <p:nvCxnSpPr>
          <p:cNvPr id="13" name="Google Shape;13;p1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c/NjA4NzU3MDc0NDEy?cjc=5dz44f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gnitoedu.org/home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>
            <a:spLocks noGrp="1"/>
          </p:cNvSpPr>
          <p:nvPr>
            <p:ph type="ctrTitle"/>
          </p:nvPr>
        </p:nvSpPr>
        <p:spPr>
          <a:xfrm>
            <a:off x="480874" y="127595"/>
            <a:ext cx="11230252" cy="2966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entury Gothic"/>
              <a:buNone/>
            </a:pPr>
            <a:r>
              <a:rPr lang="en-GB" dirty="0">
                <a:latin typeface="Century Gothic"/>
                <a:ea typeface="Century Gothic"/>
                <a:cs typeface="Century Gothic"/>
                <a:sym typeface="Century Gothic"/>
              </a:rPr>
              <a:t>HOW TO PREPARE FOR </a:t>
            </a:r>
            <a:r>
              <a:rPr lang="en-GB" dirty="0" smtClean="0">
                <a:latin typeface="Century Gothic"/>
                <a:ea typeface="Century Gothic"/>
                <a:cs typeface="Century Gothic"/>
                <a:sym typeface="Century Gothic"/>
              </a:rPr>
              <a:t>GCSE SCIENCE</a:t>
            </a:r>
            <a:endParaRPr dirty="0"/>
          </a:p>
        </p:txBody>
      </p:sp>
      <p:sp>
        <p:nvSpPr>
          <p:cNvPr id="101" name="Google Shape;101;p13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GB" sz="4400" dirty="0">
                <a:latin typeface="Century Gothic"/>
                <a:ea typeface="Century Gothic"/>
                <a:cs typeface="Century Gothic"/>
                <a:sym typeface="Century Gothic"/>
              </a:rPr>
              <a:t>MR. M. BAKER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</a:pPr>
            <a:r>
              <a:rPr lang="en-GB" sz="4400" dirty="0">
                <a:latin typeface="Century Gothic"/>
                <a:ea typeface="Century Gothic"/>
                <a:cs typeface="Century Gothic"/>
                <a:sym typeface="Century Gothic"/>
              </a:rPr>
              <a:t>HEAD OF SCIENCE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</a:pPr>
            <a:r>
              <a:rPr lang="en-GB" dirty="0">
                <a:latin typeface="Century Gothic"/>
                <a:ea typeface="Century Gothic"/>
                <a:cs typeface="Century Gothic"/>
                <a:sym typeface="Century Gothic"/>
              </a:rPr>
              <a:t>IMPORTANT EXAM </a:t>
            </a:r>
            <a:r>
              <a:rPr lang="en-GB" dirty="0" smtClean="0">
                <a:latin typeface="Century Gothic"/>
                <a:ea typeface="Century Gothic"/>
                <a:cs typeface="Century Gothic"/>
                <a:sym typeface="Century Gothic"/>
              </a:rPr>
              <a:t>DATES</a:t>
            </a:r>
            <a:br>
              <a:rPr lang="en-GB" dirty="0" smtClean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dirty="0" smtClean="0">
                <a:latin typeface="Century Gothic"/>
                <a:ea typeface="Century Gothic"/>
                <a:cs typeface="Century Gothic"/>
                <a:sym typeface="Century Gothic"/>
              </a:rPr>
              <a:t>May/June 2024</a:t>
            </a:r>
            <a:endParaRPr dirty="0"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BIOLOGY PAPER 1  - 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</a:t>
            </a:r>
            <a:r>
              <a:rPr lang="en-GB" sz="2800" dirty="0"/>
              <a:t>MAY	1st 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BIOLOGY PAPER 2 – </a:t>
            </a:r>
            <a:r>
              <a:rPr lang="en-GB" sz="2800" dirty="0"/>
              <a:t>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</a:t>
            </a:r>
            <a:r>
              <a:rPr lang="en-GB" sz="2800" dirty="0"/>
              <a:t>JUNE	4th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CHEMISTRY PAPER 1 – </a:t>
            </a:r>
            <a:r>
              <a:rPr lang="en-GB" sz="2800" dirty="0" smtClean="0"/>
              <a:t>17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</a:t>
            </a:r>
            <a:r>
              <a:rPr lang="en-GB" sz="2800" dirty="0"/>
              <a:t>MAY	2nd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CHEMISTRY PAPER 2 – </a:t>
            </a:r>
            <a:r>
              <a:rPr lang="en-GB" sz="2800" dirty="0" smtClean="0"/>
              <a:t>11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</a:t>
            </a:r>
            <a:r>
              <a:rPr lang="en-GB" sz="2800" dirty="0"/>
              <a:t>JUNE	5th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PHYSICS PAPER 1 – </a:t>
            </a:r>
            <a:r>
              <a:rPr lang="en-GB" sz="2800" dirty="0" smtClean="0"/>
              <a:t>22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</a:t>
            </a:r>
            <a:r>
              <a:rPr lang="en-GB" sz="2800" dirty="0" smtClean="0"/>
              <a:t> MAY</a:t>
            </a:r>
            <a:r>
              <a:rPr lang="en-GB" sz="2800" dirty="0"/>
              <a:t>	3rd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800" dirty="0"/>
              <a:t>PHYSICS PAPER 2 – </a:t>
            </a:r>
            <a:r>
              <a:rPr lang="en-GB" sz="2800" dirty="0" smtClean="0"/>
              <a:t>14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</a:t>
            </a:r>
            <a:r>
              <a:rPr lang="en-GB" sz="2800" dirty="0" smtClean="0"/>
              <a:t>JUNE</a:t>
            </a:r>
            <a:r>
              <a:rPr lang="en-GB" sz="2800" dirty="0"/>
              <a:t>	6th</a:t>
            </a:r>
            <a:endParaRPr dirty="0"/>
          </a:p>
        </p:txBody>
      </p:sp>
      <p:sp>
        <p:nvSpPr>
          <p:cNvPr id="108" name="Google Shape;108;p14"/>
          <p:cNvSpPr txBox="1"/>
          <p:nvPr/>
        </p:nvSpPr>
        <p:spPr>
          <a:xfrm>
            <a:off x="6585528" y="155340"/>
            <a:ext cx="5209574" cy="15696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1" u="none" strike="noStrike" cap="none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Duration of </a:t>
            </a:r>
            <a:r>
              <a:rPr lang="en-GB" sz="2400" i="1" dirty="0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each of the </a:t>
            </a:r>
            <a:r>
              <a:rPr lang="en-GB" sz="2400" b="0" i="1" u="none" strike="noStrike" cap="none" dirty="0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6 exam papers: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i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Combined  </a:t>
            </a:r>
            <a:r>
              <a:rPr lang="en-GB" sz="2400" i="1" dirty="0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Science - </a:t>
            </a:r>
            <a:r>
              <a:rPr lang="en-GB" sz="2400" i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 hour 15  </a:t>
            </a:r>
            <a:r>
              <a:rPr lang="en-GB" sz="2400" i="1" dirty="0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minutes</a:t>
            </a:r>
            <a:endParaRPr sz="2400" i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Triple  - 1 hour 45 minutes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>
            <a:spLocks noGrp="1"/>
          </p:cNvSpPr>
          <p:nvPr>
            <p:ph type="title"/>
          </p:nvPr>
        </p:nvSpPr>
        <p:spPr>
          <a:xfrm>
            <a:off x="840509" y="360381"/>
            <a:ext cx="10640291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>
              <a:buSzPct val="100000"/>
            </a:pPr>
            <a:r>
              <a:rPr lang="en-GB" dirty="0"/>
              <a:t>REVISION RESOURCES – WE’VE GOT IT ALL!</a:t>
            </a:r>
            <a:br>
              <a:rPr lang="en-GB" dirty="0"/>
            </a:b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classroom.google.com/c/NjA4NzU3MDc0NDEy?cjc=5dz44fe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dirty="0"/>
          </a:p>
        </p:txBody>
      </p:sp>
      <p:sp>
        <p:nvSpPr>
          <p:cNvPr id="114" name="Google Shape;114;p15"/>
          <p:cNvSpPr txBox="1">
            <a:spLocks noGrp="1"/>
          </p:cNvSpPr>
          <p:nvPr>
            <p:ph type="body" idx="1"/>
          </p:nvPr>
        </p:nvSpPr>
        <p:spPr>
          <a:xfrm>
            <a:off x="138677" y="1794059"/>
            <a:ext cx="12043954" cy="457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3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 smtClean="0"/>
              <a:t>Approx</a:t>
            </a:r>
            <a:r>
              <a:rPr lang="en-GB" sz="3500" dirty="0" smtClean="0"/>
              <a:t>. 40% of the exams are testing your knowledge and understanding.</a:t>
            </a:r>
            <a:endParaRPr dirty="0"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/>
              <a:t>Regularly go through the Required </a:t>
            </a:r>
            <a:r>
              <a:rPr lang="en-GB" sz="3500" dirty="0" smtClean="0"/>
              <a:t>practicals</a:t>
            </a:r>
            <a:r>
              <a:rPr lang="en-GB" sz="3500" dirty="0"/>
              <a:t> </a:t>
            </a:r>
            <a:r>
              <a:rPr lang="en-GB" sz="3500" dirty="0" smtClean="0"/>
              <a:t>– powerpoint with them all -  in the Google classroom.</a:t>
            </a:r>
            <a:endParaRPr dirty="0"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 smtClean="0"/>
              <a:t>Revision </a:t>
            </a:r>
            <a:r>
              <a:rPr lang="en-GB" sz="3500" dirty="0"/>
              <a:t>guides </a:t>
            </a:r>
            <a:r>
              <a:rPr lang="en-GB" sz="3500" dirty="0" smtClean="0"/>
              <a:t>– purchase on School gateway.</a:t>
            </a:r>
            <a:endParaRPr dirty="0"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 smtClean="0"/>
              <a:t>Blank Knowledge </a:t>
            </a:r>
            <a:r>
              <a:rPr lang="en-GB" sz="3500" dirty="0"/>
              <a:t>organisers are available </a:t>
            </a:r>
            <a:r>
              <a:rPr lang="en-GB" sz="3500" dirty="0" smtClean="0"/>
              <a:t>in the Google classroom</a:t>
            </a:r>
            <a:r>
              <a:rPr lang="en-GB" sz="3500" dirty="0" smtClean="0"/>
              <a:t>.</a:t>
            </a:r>
            <a:endParaRPr dirty="0"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 smtClean="0"/>
              <a:t>Tuesday Revision Sessions in S4   </a:t>
            </a:r>
            <a:r>
              <a:rPr lang="en-GB" sz="3500" dirty="0"/>
              <a:t>- </a:t>
            </a:r>
            <a:r>
              <a:rPr lang="en-GB" sz="3500" dirty="0" smtClean="0"/>
              <a:t>1.40 to 2.10 pm  </a:t>
            </a:r>
            <a:endParaRPr dirty="0"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3500" dirty="0"/>
              <a:t>Use </a:t>
            </a:r>
            <a:r>
              <a:rPr lang="en-GB" sz="3500" dirty="0" smtClean="0"/>
              <a:t>free resources </a:t>
            </a:r>
            <a:r>
              <a:rPr lang="en-GB" sz="3500" u="sng" dirty="0" smtClean="0">
                <a:solidFill>
                  <a:srgbClr val="FF0000"/>
                </a:solidFill>
                <a:hlinkClick r:id="rId4"/>
              </a:rPr>
              <a:t>Cognito</a:t>
            </a:r>
            <a:r>
              <a:rPr lang="en-GB" sz="3500" u="sng" dirty="0" smtClean="0">
                <a:solidFill>
                  <a:srgbClr val="FF0000"/>
                </a:solidFill>
              </a:rPr>
              <a:t>/Seneca</a:t>
            </a:r>
            <a:r>
              <a:rPr lang="en-GB" sz="3500" u="sng" dirty="0" smtClean="0">
                <a:solidFill>
                  <a:srgbClr val="FF0000"/>
                </a:solidFill>
              </a:rPr>
              <a:t>/freesciencelessons.com/BBC Bitesize/Fuse videos/kerboodle.com</a:t>
            </a:r>
            <a:endParaRPr u="sng" dirty="0">
              <a:solidFill>
                <a:srgbClr val="FF0000"/>
              </a:solidFill>
            </a:endParaRPr>
          </a:p>
          <a:p>
            <a:pPr marL="228600" lvl="0" indent="-111125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rPr lang="en-GB" sz="4800" dirty="0"/>
              <a:t>ASK YOURSELF THESE QUESTIONS?</a:t>
            </a:r>
            <a:br>
              <a:rPr lang="en-GB" sz="4800" dirty="0"/>
            </a:br>
            <a:r>
              <a:rPr lang="en-GB" dirty="0"/>
              <a:t> </a:t>
            </a:r>
            <a:endParaRPr dirty="0"/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1" y="1853754"/>
            <a:ext cx="12192000" cy="4223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/>
              <a:t>Have I looked at </a:t>
            </a:r>
            <a:r>
              <a:rPr lang="en-GB" sz="2600" dirty="0" smtClean="0"/>
              <a:t>the content for </a:t>
            </a:r>
            <a:r>
              <a:rPr lang="en-GB" sz="2600" dirty="0"/>
              <a:t>each of the </a:t>
            </a:r>
            <a:r>
              <a:rPr lang="en-GB" sz="2600" dirty="0" smtClean="0"/>
              <a:t>Six papers, i.e. the modules are on kerboodle</a:t>
            </a:r>
            <a:r>
              <a:rPr lang="en-GB" sz="2600" dirty="0" smtClean="0"/>
              <a:t>.com</a:t>
            </a:r>
            <a:endParaRPr sz="26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 smtClean="0"/>
              <a:t>What are the Required </a:t>
            </a:r>
            <a:r>
              <a:rPr lang="en-GB" sz="2600" dirty="0"/>
              <a:t>practicals </a:t>
            </a:r>
            <a:r>
              <a:rPr lang="en-GB" sz="2600" dirty="0" smtClean="0"/>
              <a:t>examined in </a:t>
            </a:r>
            <a:r>
              <a:rPr lang="en-GB" sz="2600" dirty="0" smtClean="0"/>
              <a:t>each </a:t>
            </a:r>
            <a:r>
              <a:rPr lang="en-GB" sz="2600" dirty="0"/>
              <a:t>paper?</a:t>
            </a:r>
            <a:endParaRPr sz="26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 smtClean="0"/>
              <a:t>How organised are you? </a:t>
            </a:r>
            <a:endParaRPr sz="26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/>
              <a:t>Do I know what the Command terms actually mean? e.g. Evaluate, Compare, etc</a:t>
            </a:r>
            <a:r>
              <a:rPr lang="en-GB" sz="2600" dirty="0" smtClean="0"/>
              <a:t>….</a:t>
            </a:r>
            <a:endParaRPr lang="en-GB" sz="26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 smtClean="0"/>
              <a:t>Which Maths </a:t>
            </a:r>
            <a:r>
              <a:rPr lang="en-GB" sz="2600" dirty="0"/>
              <a:t>skills do I need to </a:t>
            </a:r>
            <a:r>
              <a:rPr lang="en-GB" sz="2600" dirty="0" smtClean="0"/>
              <a:t>practise for the Science exams?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 smtClean="0"/>
              <a:t>Which equations do I need to learn how to apply?</a:t>
            </a:r>
            <a:endParaRPr sz="26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GB" sz="2600" dirty="0"/>
              <a:t>What are the ‘Working Scientifically’ skills examined in all six papers?</a:t>
            </a:r>
            <a:endParaRPr sz="2600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GB" dirty="0"/>
              <a:t>YEAR 11 </a:t>
            </a:r>
            <a:r>
              <a:rPr lang="en-GB" dirty="0" smtClean="0"/>
              <a:t>2024 REVISION </a:t>
            </a:r>
            <a:r>
              <a:rPr lang="en-GB" dirty="0"/>
              <a:t>- GOOGLE CLASSROOM</a:t>
            </a:r>
            <a:br>
              <a:rPr lang="en-GB" dirty="0"/>
            </a:br>
            <a:r>
              <a:rPr lang="en-GB" dirty="0" smtClean="0"/>
              <a:t>HOW DO I ACCESS THE ONLINE CLASSROOM? </a:t>
            </a:r>
            <a:endParaRPr dirty="0"/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spcBef>
                <a:spcPts val="0"/>
              </a:spcBef>
              <a:buSzPts val="2800"/>
            </a:pPr>
            <a:r>
              <a:rPr lang="en-GB" sz="2800" dirty="0"/>
              <a:t>The all important code is:   </a:t>
            </a:r>
            <a:r>
              <a:rPr lang="en-GB" sz="2800" dirty="0"/>
              <a:t>5dz44fe    </a:t>
            </a:r>
            <a:endParaRPr lang="en-GB" sz="2800" dirty="0" smtClean="0"/>
          </a:p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 sz="3600" dirty="0" smtClean="0"/>
              <a:t>Login </a:t>
            </a:r>
            <a:r>
              <a:rPr lang="en-GB" sz="3600" dirty="0"/>
              <a:t>to Google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GB" sz="3600" dirty="0"/>
              <a:t>Click on the + sign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GB" sz="3600" dirty="0"/>
              <a:t>Enter the Code</a:t>
            </a:r>
            <a:endParaRPr dirty="0"/>
          </a:p>
          <a:p>
            <a:pPr marL="2286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endParaRPr sz="3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5dz44fe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5dz44fe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04800"/>
            <a:ext cx="635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Display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endParaRPr dirty="0"/>
          </a:p>
        </p:txBody>
      </p:sp>
      <p:sp>
        <p:nvSpPr>
          <p:cNvPr id="132" name="Google Shape;132;p18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147782"/>
            <a:ext cx="11970327" cy="67102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endParaRPr dirty="0"/>
          </a:p>
        </p:txBody>
      </p:sp>
      <p:pic>
        <p:nvPicPr>
          <p:cNvPr id="145" name="Google Shape;145;p2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0"/>
          <p:cNvSpPr/>
          <p:nvPr/>
        </p:nvSpPr>
        <p:spPr>
          <a:xfrm>
            <a:off x="314433" y="1149512"/>
            <a:ext cx="2331720" cy="343772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120390" y="62965"/>
                </a:moveTo>
                <a:lnTo>
                  <a:pt x="189971" y="70798"/>
                </a:lnTo>
              </a:path>
            </a:pathLst>
          </a:custGeom>
          <a:solidFill>
            <a:schemeClr val="accent6"/>
          </a:solidFill>
          <a:ln w="15875" cap="flat" cmpd="sng">
            <a:solidFill>
              <a:srgbClr val="4B6A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Type in the Class code here:</a:t>
            </a:r>
            <a:endParaRPr dirty="0"/>
          </a:p>
          <a:p>
            <a:pPr lvl="0" algn="ctr"/>
            <a:r>
              <a:rPr lang="en-GB" sz="28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5dz44fe</a:t>
            </a:r>
            <a:endParaRPr sz="2800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ill Sans"/>
              <a:buNone/>
            </a:pPr>
            <a:r>
              <a:rPr lang="en-GB" sz="4800" dirty="0"/>
              <a:t>FINAL WISE WORDS:</a:t>
            </a:r>
            <a:endParaRPr dirty="0"/>
          </a:p>
        </p:txBody>
      </p:sp>
      <p:sp>
        <p:nvSpPr>
          <p:cNvPr id="152" name="Google Shape;152;p21"/>
          <p:cNvSpPr txBox="1">
            <a:spLocks noGrp="1"/>
          </p:cNvSpPr>
          <p:nvPr>
            <p:ph type="body" idx="1"/>
          </p:nvPr>
        </p:nvSpPr>
        <p:spPr>
          <a:xfrm>
            <a:off x="248575" y="2015732"/>
            <a:ext cx="11786407" cy="393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GB" sz="3200" dirty="0"/>
              <a:t>Access the Year 11 </a:t>
            </a:r>
            <a:r>
              <a:rPr lang="en-GB" sz="3200" dirty="0" smtClean="0"/>
              <a:t>2024 Revision </a:t>
            </a:r>
            <a:r>
              <a:rPr lang="en-GB" sz="3200" dirty="0"/>
              <a:t>Google </a:t>
            </a:r>
            <a:r>
              <a:rPr lang="en-GB" sz="3200" dirty="0" smtClean="0"/>
              <a:t>classroom and kerboodle</a:t>
            </a:r>
            <a:r>
              <a:rPr lang="en-GB" sz="3200" dirty="0" smtClean="0"/>
              <a:t>.com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GB" sz="3200" dirty="0"/>
              <a:t>Download past papers  - AQA </a:t>
            </a:r>
            <a:r>
              <a:rPr lang="en-GB" sz="3200" dirty="0" smtClean="0"/>
              <a:t>exam </a:t>
            </a:r>
            <a:r>
              <a:rPr lang="en-GB" sz="3200" dirty="0"/>
              <a:t>board</a:t>
            </a:r>
            <a:r>
              <a:rPr lang="en-GB" sz="3200" dirty="0" smtClean="0"/>
              <a:t>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GB" sz="3200" dirty="0" smtClean="0"/>
              <a:t>Need to ‘know what you know’ and what you don’t!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GB" sz="3200" dirty="0" smtClean="0"/>
              <a:t>Organise </a:t>
            </a:r>
            <a:r>
              <a:rPr lang="en-GB" sz="3200" dirty="0"/>
              <a:t>your </a:t>
            </a:r>
            <a:r>
              <a:rPr lang="en-GB" sz="3200" dirty="0" smtClean="0"/>
              <a:t>Revision notes </a:t>
            </a:r>
            <a:r>
              <a:rPr lang="en-GB" sz="3200" dirty="0"/>
              <a:t>for EACH </a:t>
            </a:r>
            <a:r>
              <a:rPr lang="en-GB" sz="3200" dirty="0" smtClean="0"/>
              <a:t>paper – dividers/filing system.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GB" sz="3200" dirty="0"/>
              <a:t>Revise ACTIVELY!  </a:t>
            </a:r>
            <a:r>
              <a:rPr lang="en-GB" sz="3200" dirty="0" smtClean="0"/>
              <a:t>Don’t be </a:t>
            </a:r>
            <a:r>
              <a:rPr lang="en-GB" sz="3200" dirty="0" smtClean="0"/>
              <a:t>passive – keep the </a:t>
            </a:r>
            <a:r>
              <a:rPr lang="en-GB" sz="3200" dirty="0"/>
              <a:t>phone </a:t>
            </a:r>
            <a:r>
              <a:rPr lang="en-GB" sz="3200" dirty="0" smtClean="0"/>
              <a:t>‘</a:t>
            </a:r>
            <a:r>
              <a:rPr lang="en-GB" sz="3200" dirty="0" smtClean="0"/>
              <a:t>out </a:t>
            </a:r>
            <a:r>
              <a:rPr lang="en-GB" sz="3200" dirty="0"/>
              <a:t>of </a:t>
            </a:r>
            <a:r>
              <a:rPr lang="en-GB" sz="3200" dirty="0" smtClean="0"/>
              <a:t>reach’ during the mock weeks!</a:t>
            </a:r>
            <a:endParaRPr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379</Words>
  <Application>Microsoft Office PowerPoint</Application>
  <PresentationFormat>Widescreen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Google Sans</vt:lpstr>
      <vt:lpstr>Roboto</vt:lpstr>
      <vt:lpstr>Arial</vt:lpstr>
      <vt:lpstr>Century Gothic</vt:lpstr>
      <vt:lpstr>Gill Sans</vt:lpstr>
      <vt:lpstr>Gallery</vt:lpstr>
      <vt:lpstr>HOW TO PREPARE FOR GCSE SCIENCE</vt:lpstr>
      <vt:lpstr>IMPORTANT EXAM DATES May/June 2024</vt:lpstr>
      <vt:lpstr>REVISION RESOURCES – WE’VE GOT IT ALL! https://classroom.google.com/c/NjA4NzU3MDc0NDEy?cjc=5dz44fe  </vt:lpstr>
      <vt:lpstr>ASK YOURSELF THESE QUESTIONS?  </vt:lpstr>
      <vt:lpstr>YEAR 11 2024 REVISION - GOOGLE CLASSROOM HOW DO I ACCESS THE ONLINE CLASSROOM? </vt:lpstr>
      <vt:lpstr>PowerPoint Presentation</vt:lpstr>
      <vt:lpstr>PowerPoint Presentation</vt:lpstr>
      <vt:lpstr>FINAL WISE WORDS: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PREPARE FOR SCIENCE GCSE EXAMS</dc:title>
  <dc:creator>Mark Baker</dc:creator>
  <cp:lastModifiedBy>Mark Baker</cp:lastModifiedBy>
  <cp:revision>4</cp:revision>
  <dcterms:modified xsi:type="dcterms:W3CDTF">2023-10-30T21:55:11Z</dcterms:modified>
</cp:coreProperties>
</file>